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2192000" cy="12193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9"/>
    <p:restoredTop sz="94658"/>
  </p:normalViewPr>
  <p:slideViewPr>
    <p:cSldViewPr snapToGrid="0">
      <p:cViewPr varScale="1">
        <p:scale>
          <a:sx n="61" d="100"/>
          <a:sy n="61" d="100"/>
        </p:scale>
        <p:origin x="24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95572"/>
            <a:ext cx="10363200" cy="4245175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404457"/>
            <a:ext cx="9144000" cy="2943960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046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1976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49196"/>
            <a:ext cx="2628900" cy="10333502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649196"/>
            <a:ext cx="7734300" cy="1033350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1656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3734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039933"/>
            <a:ext cx="10515600" cy="5072193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8160111"/>
            <a:ext cx="10515600" cy="2667346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82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82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4242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245978"/>
            <a:ext cx="5181600" cy="773672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245978"/>
            <a:ext cx="5181600" cy="773672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5007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49199"/>
            <a:ext cx="10515600" cy="23568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989124"/>
            <a:ext cx="5157787" cy="146492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4454047"/>
            <a:ext cx="5157787" cy="655123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989124"/>
            <a:ext cx="5183188" cy="146492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4454047"/>
            <a:ext cx="5183188" cy="655123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3286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94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090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12906"/>
            <a:ext cx="3932237" cy="2845171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5653"/>
            <a:ext cx="6172200" cy="8665351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658076"/>
            <a:ext cx="3932237" cy="6777039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0622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12906"/>
            <a:ext cx="3932237" cy="2845171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755653"/>
            <a:ext cx="6172200" cy="8665351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658076"/>
            <a:ext cx="3932237" cy="6777039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766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49199"/>
            <a:ext cx="10515600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245978"/>
            <a:ext cx="10515600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1301652"/>
            <a:ext cx="2743200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82A543-8445-494D-BD80-EEFE252DFF3D}" type="datetimeFigureOut">
              <a:rPr lang="fr-FR" smtClean="0"/>
              <a:t>03/09/2026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1301652"/>
            <a:ext cx="4114800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1301652"/>
            <a:ext cx="2743200" cy="6491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7EA6FA-D3A9-2941-A78B-C73805D2B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0861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AE06DBB-2490-7909-DACC-15EF765CABE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2192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8AFC750-53F8-32B1-AFCD-6E011EE899D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301823" y="8568141"/>
            <a:ext cx="4702994" cy="613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386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</a:p>
        </p:txBody>
      </p:sp>
    </p:spTree>
    <p:extLst>
      <p:ext uri="{BB962C8B-B14F-4D97-AF65-F5344CB8AC3E}">
        <p14:creationId xmlns:p14="http://schemas.microsoft.com/office/powerpoint/2010/main" val="409728297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</Words>
  <Application>Microsoft Office PowerPoint</Application>
  <PresentationFormat>Personnalisé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mickael aymé</dc:creator>
  <cp:lastModifiedBy>camille dauzon</cp:lastModifiedBy>
  <cp:revision>8</cp:revision>
  <dcterms:created xsi:type="dcterms:W3CDTF">2026-01-18T20:02:30Z</dcterms:created>
  <dcterms:modified xsi:type="dcterms:W3CDTF">2026-09-03T14:31:54Z</dcterms:modified>
</cp:coreProperties>
</file>